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73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5E88-B004-4728-B92A-3956BE8FC4F2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1C4A5-8279-4807-AB96-ECE44531A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5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634DF-B693-48F2-A5FB-31A3639B1BAA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52674-4A00-4586-A353-9C2DC0DEE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2674-4A00-4586-A353-9C2DC0DEEA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8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22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85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26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74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51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11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46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14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42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81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41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72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277EB-5D64-4C45-A2C2-FE6C89376D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llamo ______		      Clase </a:t>
            </a:r>
            <a:r>
              <a:rPr lang="en-US" altLang="en-US" sz="3800" dirty="0" smtClean="0">
                <a:solidFill>
                  <a:srgbClr val="008000"/>
                </a:solidFill>
              </a:rPr>
              <a:t>602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fecha es el </a:t>
            </a:r>
            <a:r>
              <a:rPr lang="en-US" altLang="en-US" sz="3800" dirty="0" smtClean="0">
                <a:solidFill>
                  <a:srgbClr val="008000"/>
                </a:solidFill>
              </a:rPr>
              <a:t>24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smtClean="0">
                <a:solidFill>
                  <a:srgbClr val="008000"/>
                </a:solidFill>
              </a:rPr>
              <a:t>mayo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2018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70: </a:t>
            </a:r>
            <a:r>
              <a:rPr lang="es-ES_tradnl" altLang="en-US" dirty="0"/>
              <a:t>¿Trabajas después de las clases</a:t>
            </a:r>
            <a:r>
              <a:rPr lang="es-ES_tradnl" altLang="en-US" dirty="0" smtClean="0"/>
              <a:t>?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chapter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readings</a:t>
            </a:r>
            <a:endParaRPr lang="es-ES_tradnl" altLang="en-US" dirty="0">
              <a:solidFill>
                <a:srgbClr val="7030A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b="1" dirty="0" err="1">
                <a:solidFill>
                  <a:srgbClr val="00B0F0"/>
                </a:solidFill>
              </a:rPr>
              <a:t>Tomar</a:t>
            </a:r>
            <a:r>
              <a:rPr lang="en-US" altLang="en-US" b="1" dirty="0">
                <a:solidFill>
                  <a:srgbClr val="00B0F0"/>
                </a:solidFill>
              </a:rPr>
              <a:t> </a:t>
            </a:r>
            <a:r>
              <a:rPr lang="en-US" altLang="en-US" b="1" u="sng" dirty="0">
                <a:solidFill>
                  <a:srgbClr val="00B0F0"/>
                </a:solidFill>
              </a:rPr>
              <a:t>Quiz 4/5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_tradnl" altLang="en-US" dirty="0" smtClean="0"/>
              <a:t> TEXTO</a:t>
            </a:r>
          </a:p>
          <a:p>
            <a:pPr marL="609600" indent="-609600"/>
            <a:r>
              <a:rPr lang="es-ES_tradnl" altLang="en-US" dirty="0" smtClean="0"/>
              <a:t>Leer </a:t>
            </a:r>
            <a:r>
              <a:rPr lang="es-ES_tradnl" altLang="en-US" u="sng" dirty="0"/>
              <a:t>¿Quienes trabajan?</a:t>
            </a:r>
            <a:r>
              <a:rPr lang="es-ES_tradnl" altLang="en-US" dirty="0"/>
              <a:t> p. 114</a:t>
            </a:r>
          </a:p>
          <a:p>
            <a:pPr marL="609600" indent="-609600"/>
            <a:r>
              <a:rPr lang="es-ES_tradnl" altLang="en-US" dirty="0" smtClean="0"/>
              <a:t>Copia y completa </a:t>
            </a:r>
            <a:r>
              <a:rPr lang="es-ES_tradnl" altLang="en-US" u="sng" dirty="0" smtClean="0"/>
              <a:t>¿Comprendes</a:t>
            </a:r>
            <a:r>
              <a:rPr lang="es-ES_tradnl" altLang="en-US" u="sng" dirty="0"/>
              <a:t>?</a:t>
            </a:r>
            <a:r>
              <a:rPr lang="es-ES_tradnl" altLang="en-US" dirty="0"/>
              <a:t> p. </a:t>
            </a:r>
            <a:r>
              <a:rPr lang="es-ES_tradnl" altLang="en-US" dirty="0" smtClean="0"/>
              <a:t>115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TEXTBOOK: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116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116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116</a:t>
            </a:r>
          </a:p>
          <a:p>
            <a:r>
              <a:rPr lang="en-US" dirty="0" smtClean="0"/>
              <a:t>FINISH Classwork!!!</a:t>
            </a:r>
          </a:p>
          <a:p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84239" y="41148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CC0000"/>
                </a:solidFill>
              </a:rPr>
              <a:t>Tarea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smtClean="0">
                <a:solidFill>
                  <a:srgbClr val="CC0000"/>
                </a:solidFill>
              </a:rPr>
              <a:t># 70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57200" y="3048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4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78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        Clase 602 La fecha es el 24 de mayo del 2018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11 IM La fecha es el 6 de diciembre del 2010</dc:title>
  <dc:creator>Helen Zumaeta</dc:creator>
  <cp:lastModifiedBy>Helen Zumaeta</cp:lastModifiedBy>
  <cp:revision>47</cp:revision>
  <cp:lastPrinted>2015-05-08T14:18:37Z</cp:lastPrinted>
  <dcterms:created xsi:type="dcterms:W3CDTF">2010-12-06T20:52:14Z</dcterms:created>
  <dcterms:modified xsi:type="dcterms:W3CDTF">2018-05-24T18:30:31Z</dcterms:modified>
</cp:coreProperties>
</file>